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2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498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712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03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21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2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679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9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482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8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77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2E68A-B593-4580-B523-DFE6ABF9C1A5}" type="datetimeFigureOut">
              <a:rPr lang="en-US" smtClean="0"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C48B4-39F9-4270-BB1D-83F15A240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09537" y="526558"/>
            <a:ext cx="3432991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Administration (Bachelor)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175" y="1085905"/>
            <a:ext cx="5413717" cy="1237595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/>
          <a:stretch>
            <a:fillRect/>
          </a:stretch>
        </p:blipFill>
        <p:spPr>
          <a:xfrm>
            <a:off x="4109537" y="2688499"/>
            <a:ext cx="3751580" cy="38671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17714" y="170030"/>
            <a:ext cx="240356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Alumni Outcomes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2017-2018 graduates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288837" y="6438661"/>
            <a:ext cx="1646605" cy="233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9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EMSI Alumni Outcomes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5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92728" y="526558"/>
            <a:ext cx="3066609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Administration </a:t>
            </a:r>
            <a:r>
              <a:rPr lang="en-US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(MBA)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7714" y="170030"/>
            <a:ext cx="240356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Alumni Outcomes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2017-2018 graduates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288837" y="6438661"/>
            <a:ext cx="1646605" cy="233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9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EMSI Alumni Outcomes</a:t>
            </a:r>
            <a:endParaRPr lang="en-US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175" y="1123624"/>
            <a:ext cx="5580557" cy="1356504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 rotWithShape="1">
          <a:blip r:embed="rId3"/>
          <a:srcRect r="1915"/>
          <a:stretch/>
        </p:blipFill>
        <p:spPr>
          <a:xfrm>
            <a:off x="3878489" y="2823118"/>
            <a:ext cx="4298860" cy="373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4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>Bowie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Shama Akhtar</dc:creator>
  <cp:lastModifiedBy>Shama Akhtar</cp:lastModifiedBy>
  <cp:revision>1</cp:revision>
  <dcterms:created xsi:type="dcterms:W3CDTF">2019-03-12T14:05:27Z</dcterms:created>
  <dcterms:modified xsi:type="dcterms:W3CDTF">2019-03-12T14:06:07Z</dcterms:modified>
</cp:coreProperties>
</file>