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02" y="1080"/>
      </p:cViewPr>
      <p:guideLst>
        <p:guide orient="horz" pos="288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7669" y="1290904"/>
            <a:ext cx="11336663" cy="697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64471" y="3023108"/>
            <a:ext cx="986305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Logo&#10;&#10;Description automatically generated">
            <a:extLst>
              <a:ext uri="{FF2B5EF4-FFF2-40B4-BE49-F238E27FC236}">
                <a16:creationId xmlns:a16="http://schemas.microsoft.com/office/drawing/2014/main" id="{7174B770-CE23-44F4-8513-372F097906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758" y="380999"/>
            <a:ext cx="1289642" cy="13094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577281"/>
            <a:ext cx="4253845" cy="91686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84A110D-E4B4-F1BC-25E3-0015BEF28E6A}"/>
              </a:ext>
            </a:extLst>
          </p:cNvPr>
          <p:cNvSpPr txBox="1">
            <a:spLocks/>
          </p:cNvSpPr>
          <p:nvPr/>
        </p:nvSpPr>
        <p:spPr>
          <a:xfrm>
            <a:off x="2507922" y="2819400"/>
            <a:ext cx="777240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1"/>
                </a:solidFill>
                <a:latin typeface="Georgia"/>
                <a:ea typeface="+mj-ea"/>
                <a:cs typeface="Georgia"/>
              </a:defRPr>
            </a:lvl1pPr>
          </a:lstStyle>
          <a:p>
            <a:pPr algn="ctr"/>
            <a:r>
              <a:rPr lang="en-US" kern="0" spc="290" dirty="0" smtClean="0">
                <a:cs typeface="Calibri"/>
              </a:rPr>
              <a:t>Venture/Idea Title</a:t>
            </a:r>
            <a:r>
              <a:rPr lang="en-US" kern="0" dirty="0" smtClean="0">
                <a:cs typeface="Calibri"/>
              </a:rPr>
              <a:t> </a:t>
            </a:r>
            <a:endParaRPr lang="en-US" kern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50771DB-1759-6DB3-8A95-78CF7793202A}"/>
              </a:ext>
            </a:extLst>
          </p:cNvPr>
          <p:cNvSpPr txBox="1">
            <a:spLocks/>
          </p:cNvSpPr>
          <p:nvPr/>
        </p:nvSpPr>
        <p:spPr>
          <a:xfrm>
            <a:off x="3193722" y="43434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Student Name 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College 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Category 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tint val="75000"/>
                </a:sysClr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3898" y="457200"/>
            <a:ext cx="492696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1155700" algn="l"/>
              </a:tabLst>
            </a:pPr>
            <a:r>
              <a:rPr spc="25" dirty="0"/>
              <a:t>2.	The</a:t>
            </a:r>
            <a:r>
              <a:rPr spc="10" dirty="0"/>
              <a:t> </a:t>
            </a:r>
            <a:r>
              <a:rPr spc="35" dirty="0"/>
              <a:t>Problem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76400" y="1981200"/>
            <a:ext cx="6004560" cy="22518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Trebuchet MS"/>
                <a:cs typeface="Trebuchet MS"/>
              </a:rPr>
              <a:t>What</a:t>
            </a:r>
            <a:r>
              <a:rPr spc="-15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problem</a:t>
            </a:r>
            <a:r>
              <a:rPr spc="-25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are</a:t>
            </a:r>
            <a:r>
              <a:rPr spc="-15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you solving?</a:t>
            </a:r>
            <a:endParaRPr dirty="0">
              <a:latin typeface="Trebuchet MS"/>
              <a:cs typeface="Trebuchet MS"/>
            </a:endParaRPr>
          </a:p>
          <a:p>
            <a:pPr>
              <a:spcBef>
                <a:spcPts val="10"/>
              </a:spcBef>
            </a:pPr>
            <a:endParaRPr sz="1850" dirty="0">
              <a:latin typeface="Trebuchet MS"/>
              <a:cs typeface="Trebuchet MS"/>
            </a:endParaRPr>
          </a:p>
          <a:p>
            <a:pPr marL="12700"/>
            <a:r>
              <a:rPr spc="-5" dirty="0">
                <a:latin typeface="Trebuchet MS"/>
                <a:cs typeface="Trebuchet MS"/>
              </a:rPr>
              <a:t>Why</a:t>
            </a:r>
            <a:r>
              <a:rPr spc="-15" dirty="0">
                <a:latin typeface="Trebuchet MS"/>
                <a:cs typeface="Trebuchet MS"/>
              </a:rPr>
              <a:t> </a:t>
            </a:r>
            <a:r>
              <a:rPr dirty="0">
                <a:latin typeface="Trebuchet MS"/>
                <a:cs typeface="Trebuchet MS"/>
              </a:rPr>
              <a:t>is</a:t>
            </a:r>
            <a:r>
              <a:rPr spc="-25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the problem</a:t>
            </a:r>
            <a:r>
              <a:rPr spc="-25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significant?</a:t>
            </a:r>
            <a:endParaRPr dirty="0">
              <a:latin typeface="Trebuchet MS"/>
              <a:cs typeface="Trebuchet MS"/>
            </a:endParaRPr>
          </a:p>
          <a:p>
            <a:pPr>
              <a:spcBef>
                <a:spcPts val="15"/>
              </a:spcBef>
            </a:pPr>
            <a:endParaRPr sz="1850" dirty="0">
              <a:latin typeface="Trebuchet MS"/>
              <a:cs typeface="Trebuchet MS"/>
            </a:endParaRPr>
          </a:p>
          <a:p>
            <a:pPr marL="12700" marR="5080"/>
            <a:r>
              <a:rPr spc="-5" dirty="0">
                <a:latin typeface="Trebuchet MS"/>
                <a:cs typeface="Trebuchet MS"/>
              </a:rPr>
              <a:t>How </a:t>
            </a:r>
            <a:r>
              <a:rPr dirty="0">
                <a:latin typeface="Trebuchet MS"/>
                <a:cs typeface="Trebuchet MS"/>
              </a:rPr>
              <a:t>do </a:t>
            </a:r>
            <a:r>
              <a:rPr spc="-5" dirty="0">
                <a:latin typeface="Trebuchet MS"/>
                <a:cs typeface="Trebuchet MS"/>
              </a:rPr>
              <a:t>you know that people NEED or </a:t>
            </a:r>
            <a:r>
              <a:rPr spc="-45" dirty="0">
                <a:latin typeface="Trebuchet MS"/>
                <a:cs typeface="Trebuchet MS"/>
              </a:rPr>
              <a:t>WANT </a:t>
            </a:r>
            <a:r>
              <a:rPr spc="-5" dirty="0">
                <a:latin typeface="Trebuchet MS"/>
                <a:cs typeface="Trebuchet MS"/>
              </a:rPr>
              <a:t>what you are </a:t>
            </a:r>
            <a:r>
              <a:rPr spc="-530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building?</a:t>
            </a:r>
            <a:endParaRPr dirty="0">
              <a:latin typeface="Trebuchet MS"/>
              <a:cs typeface="Trebuchet MS"/>
            </a:endParaRPr>
          </a:p>
          <a:p>
            <a:pPr>
              <a:spcBef>
                <a:spcPts val="15"/>
              </a:spcBef>
            </a:pPr>
            <a:endParaRPr sz="1850" dirty="0">
              <a:latin typeface="Trebuchet MS"/>
              <a:cs typeface="Trebuchet MS"/>
            </a:endParaRPr>
          </a:p>
          <a:p>
            <a:pPr marL="12700"/>
            <a:r>
              <a:rPr spc="-65" dirty="0">
                <a:latin typeface="Trebuchet MS"/>
                <a:cs typeface="Trebuchet MS"/>
              </a:rPr>
              <a:t>Try</a:t>
            </a:r>
            <a:r>
              <a:rPr spc="-10" dirty="0">
                <a:latin typeface="Trebuchet MS"/>
                <a:cs typeface="Trebuchet MS"/>
              </a:rPr>
              <a:t> to</a:t>
            </a:r>
            <a:r>
              <a:rPr spc="-15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use numbers</a:t>
            </a:r>
            <a:r>
              <a:rPr spc="-15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if</a:t>
            </a:r>
            <a:r>
              <a:rPr spc="-10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possible.</a:t>
            </a:r>
            <a:endParaRPr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2660" y="457200"/>
            <a:ext cx="7477125" cy="1321516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155700" marR="5080" indent="-1143635">
              <a:lnSpc>
                <a:spcPts val="4750"/>
              </a:lnSpc>
              <a:spcBef>
                <a:spcPts val="705"/>
              </a:spcBef>
              <a:tabLst>
                <a:tab pos="1155700" algn="l"/>
              </a:tabLst>
            </a:pPr>
            <a:r>
              <a:rPr spc="45" dirty="0"/>
              <a:t>3</a:t>
            </a:r>
            <a:r>
              <a:rPr dirty="0"/>
              <a:t>.	</a:t>
            </a:r>
            <a:r>
              <a:rPr spc="40" dirty="0"/>
              <a:t>So</a:t>
            </a:r>
            <a:r>
              <a:rPr spc="35" dirty="0"/>
              <a:t>l</a:t>
            </a:r>
            <a:r>
              <a:rPr spc="40" dirty="0"/>
              <a:t>u</a:t>
            </a:r>
            <a:r>
              <a:rPr spc="45" dirty="0"/>
              <a:t>ti</a:t>
            </a:r>
            <a:r>
              <a:rPr spc="40" dirty="0"/>
              <a:t>o</a:t>
            </a:r>
            <a:r>
              <a:rPr spc="35" dirty="0"/>
              <a:t>n</a:t>
            </a:r>
            <a:r>
              <a:rPr spc="40" dirty="0"/>
              <a:t>/</a:t>
            </a:r>
            <a:r>
              <a:rPr spc="50" dirty="0"/>
              <a:t>C</a:t>
            </a:r>
            <a:r>
              <a:rPr spc="40" dirty="0"/>
              <a:t>o</a:t>
            </a:r>
            <a:r>
              <a:rPr spc="45" dirty="0"/>
              <a:t>m</a:t>
            </a:r>
            <a:r>
              <a:rPr spc="40" dirty="0"/>
              <a:t>p</a:t>
            </a:r>
            <a:r>
              <a:rPr spc="45" dirty="0"/>
              <a:t>etiti</a:t>
            </a:r>
            <a:r>
              <a:rPr spc="40" dirty="0"/>
              <a:t>v</a:t>
            </a:r>
            <a:r>
              <a:rPr dirty="0"/>
              <a:t>e  </a:t>
            </a:r>
            <a:r>
              <a:rPr spc="35" dirty="0"/>
              <a:t>Advantage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24000" y="2286000"/>
            <a:ext cx="3507740" cy="14132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Trebuchet MS"/>
                <a:cs typeface="Trebuchet MS"/>
              </a:rPr>
              <a:t>What</a:t>
            </a:r>
            <a:r>
              <a:rPr spc="-20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is</a:t>
            </a:r>
            <a:r>
              <a:rPr spc="-35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your</a:t>
            </a:r>
            <a:r>
              <a:rPr spc="-20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solution?</a:t>
            </a:r>
            <a:endParaRPr dirty="0">
              <a:latin typeface="Trebuchet MS"/>
              <a:cs typeface="Trebuchet MS"/>
            </a:endParaRPr>
          </a:p>
          <a:p>
            <a:pPr>
              <a:spcBef>
                <a:spcPts val="10"/>
              </a:spcBef>
            </a:pPr>
            <a:endParaRPr sz="1850" dirty="0">
              <a:latin typeface="Trebuchet MS"/>
              <a:cs typeface="Trebuchet MS"/>
            </a:endParaRPr>
          </a:p>
          <a:p>
            <a:pPr marL="12700"/>
            <a:r>
              <a:rPr spc="-5" dirty="0">
                <a:latin typeface="Trebuchet MS"/>
                <a:cs typeface="Trebuchet MS"/>
              </a:rPr>
              <a:t>How</a:t>
            </a:r>
            <a:r>
              <a:rPr spc="-30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does</a:t>
            </a:r>
            <a:r>
              <a:rPr spc="-35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it</a:t>
            </a:r>
            <a:r>
              <a:rPr spc="-25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work?</a:t>
            </a:r>
            <a:endParaRPr dirty="0">
              <a:latin typeface="Trebuchet MS"/>
              <a:cs typeface="Trebuchet MS"/>
            </a:endParaRPr>
          </a:p>
          <a:p>
            <a:pPr>
              <a:spcBef>
                <a:spcPts val="10"/>
              </a:spcBef>
            </a:pPr>
            <a:endParaRPr sz="1850" dirty="0">
              <a:latin typeface="Trebuchet MS"/>
              <a:cs typeface="Trebuchet MS"/>
            </a:endParaRPr>
          </a:p>
          <a:p>
            <a:pPr marL="12700"/>
            <a:r>
              <a:rPr spc="-5" dirty="0">
                <a:latin typeface="Trebuchet MS"/>
                <a:cs typeface="Trebuchet MS"/>
              </a:rPr>
              <a:t>What</a:t>
            </a:r>
            <a:r>
              <a:rPr spc="-15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makes</a:t>
            </a:r>
            <a:r>
              <a:rPr spc="-25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your</a:t>
            </a:r>
            <a:r>
              <a:rPr spc="-15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solution</a:t>
            </a:r>
            <a:r>
              <a:rPr spc="-20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unique?</a:t>
            </a:r>
            <a:endParaRPr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000" y="609600"/>
            <a:ext cx="552894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926465" algn="l"/>
              </a:tabLst>
            </a:pPr>
            <a:r>
              <a:rPr spc="20" dirty="0"/>
              <a:t>4.	</a:t>
            </a:r>
            <a:r>
              <a:rPr spc="35" dirty="0"/>
              <a:t>Business</a:t>
            </a:r>
            <a:r>
              <a:rPr spc="10" dirty="0"/>
              <a:t> </a:t>
            </a:r>
            <a:r>
              <a:rPr spc="35" dirty="0"/>
              <a:t>Model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71600" y="1981200"/>
            <a:ext cx="604837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5" dirty="0">
                <a:latin typeface="Trebuchet MS"/>
                <a:cs typeface="Trebuchet MS"/>
              </a:rPr>
              <a:t>How </a:t>
            </a:r>
            <a:r>
              <a:rPr dirty="0">
                <a:latin typeface="Trebuchet MS"/>
                <a:cs typeface="Trebuchet MS"/>
              </a:rPr>
              <a:t>do </a:t>
            </a:r>
            <a:r>
              <a:rPr spc="-5" dirty="0">
                <a:latin typeface="Trebuchet MS"/>
                <a:cs typeface="Trebuchet MS"/>
              </a:rPr>
              <a:t>you plan to make money? </a:t>
            </a:r>
            <a:r>
              <a:rPr spc="-5" dirty="0">
                <a:latin typeface="Trebuchet MS"/>
                <a:cs typeface="Trebuchet MS"/>
              </a:rPr>
              <a:t>Include </a:t>
            </a:r>
            <a:r>
              <a:rPr dirty="0">
                <a:latin typeface="Trebuchet MS"/>
                <a:cs typeface="Trebuchet MS"/>
              </a:rPr>
              <a:t>a </a:t>
            </a:r>
            <a:r>
              <a:rPr spc="-5" dirty="0">
                <a:latin typeface="Trebuchet MS"/>
                <a:cs typeface="Trebuchet MS"/>
              </a:rPr>
              <a:t>revenue model </a:t>
            </a:r>
            <a:r>
              <a:rPr spc="-530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(i.e.,</a:t>
            </a:r>
            <a:r>
              <a:rPr spc="5" dirty="0">
                <a:latin typeface="Trebuchet MS"/>
                <a:cs typeface="Trebuchet MS"/>
              </a:rPr>
              <a:t> </a:t>
            </a:r>
            <a:r>
              <a:rPr dirty="0">
                <a:latin typeface="Trebuchet MS"/>
                <a:cs typeface="Trebuchet MS"/>
              </a:rPr>
              <a:t>B2B,</a:t>
            </a:r>
            <a:r>
              <a:rPr spc="-15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D2C,</a:t>
            </a:r>
            <a:r>
              <a:rPr spc="-15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etc.)</a:t>
            </a:r>
            <a:endParaRPr dirty="0">
              <a:latin typeface="Trebuchet MS"/>
              <a:cs typeface="Trebuchet MS"/>
            </a:endParaRPr>
          </a:p>
          <a:p>
            <a:pPr>
              <a:spcBef>
                <a:spcPts val="10"/>
              </a:spcBef>
            </a:pPr>
            <a:endParaRPr sz="1850" dirty="0">
              <a:latin typeface="Trebuchet MS"/>
              <a:cs typeface="Trebuchet MS"/>
            </a:endParaRPr>
          </a:p>
          <a:p>
            <a:pPr marL="12700"/>
            <a:r>
              <a:rPr spc="-5" dirty="0">
                <a:latin typeface="Trebuchet MS"/>
                <a:cs typeface="Trebuchet MS"/>
              </a:rPr>
              <a:t>Have</a:t>
            </a:r>
            <a:r>
              <a:rPr spc="-10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you</a:t>
            </a:r>
            <a:r>
              <a:rPr spc="-15" dirty="0">
                <a:latin typeface="Trebuchet MS"/>
                <a:cs typeface="Trebuchet MS"/>
              </a:rPr>
              <a:t> </a:t>
            </a:r>
            <a:r>
              <a:rPr spc="-10" dirty="0">
                <a:latin typeface="Trebuchet MS"/>
                <a:cs typeface="Trebuchet MS"/>
              </a:rPr>
              <a:t>thought</a:t>
            </a:r>
            <a:r>
              <a:rPr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about</a:t>
            </a:r>
            <a:r>
              <a:rPr spc="-20" dirty="0">
                <a:latin typeface="Trebuchet MS"/>
                <a:cs typeface="Trebuchet MS"/>
              </a:rPr>
              <a:t> </a:t>
            </a:r>
            <a:r>
              <a:rPr dirty="0">
                <a:latin typeface="Trebuchet MS"/>
                <a:cs typeface="Trebuchet MS"/>
              </a:rPr>
              <a:t>pricing?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3400" y="533400"/>
            <a:ext cx="7477125" cy="1321516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927100" marR="5080" indent="-914400">
              <a:lnSpc>
                <a:spcPts val="4750"/>
              </a:lnSpc>
              <a:spcBef>
                <a:spcPts val="705"/>
              </a:spcBef>
              <a:tabLst>
                <a:tab pos="926465" algn="l"/>
              </a:tabLst>
            </a:pPr>
            <a:r>
              <a:rPr spc="20" dirty="0"/>
              <a:t>5.	</a:t>
            </a:r>
            <a:r>
              <a:rPr spc="40" dirty="0"/>
              <a:t>Market,</a:t>
            </a:r>
            <a:r>
              <a:rPr spc="50" dirty="0"/>
              <a:t> </a:t>
            </a:r>
            <a:r>
              <a:rPr spc="35" dirty="0"/>
              <a:t>Industry</a:t>
            </a:r>
            <a:r>
              <a:rPr spc="55" dirty="0"/>
              <a:t> </a:t>
            </a:r>
            <a:r>
              <a:rPr spc="35" dirty="0"/>
              <a:t>Size, </a:t>
            </a:r>
            <a:r>
              <a:rPr spc="-1100" dirty="0"/>
              <a:t> </a:t>
            </a:r>
            <a:r>
              <a:rPr spc="40" dirty="0"/>
              <a:t>Competition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24000" y="2209800"/>
            <a:ext cx="6309995" cy="16902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5" dirty="0">
                <a:latin typeface="Trebuchet MS"/>
                <a:cs typeface="Trebuchet MS"/>
              </a:rPr>
              <a:t>How big is the market and who are the </a:t>
            </a:r>
            <a:r>
              <a:rPr dirty="0">
                <a:latin typeface="Trebuchet MS"/>
                <a:cs typeface="Trebuchet MS"/>
              </a:rPr>
              <a:t>players </a:t>
            </a:r>
            <a:r>
              <a:rPr spc="-5" dirty="0">
                <a:latin typeface="Trebuchet MS"/>
                <a:cs typeface="Trebuchet MS"/>
              </a:rPr>
              <a:t>already in the </a:t>
            </a:r>
            <a:r>
              <a:rPr spc="-530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space?</a:t>
            </a:r>
            <a:endParaRPr dirty="0">
              <a:latin typeface="Trebuchet MS"/>
              <a:cs typeface="Trebuchet MS"/>
            </a:endParaRPr>
          </a:p>
          <a:p>
            <a:pPr>
              <a:spcBef>
                <a:spcPts val="10"/>
              </a:spcBef>
            </a:pPr>
            <a:endParaRPr sz="1850" dirty="0">
              <a:latin typeface="Trebuchet MS"/>
              <a:cs typeface="Trebuchet MS"/>
            </a:endParaRPr>
          </a:p>
          <a:p>
            <a:pPr marL="12700"/>
            <a:r>
              <a:rPr spc="-5" dirty="0">
                <a:latin typeface="Trebuchet MS"/>
                <a:cs typeface="Trebuchet MS"/>
              </a:rPr>
              <a:t>How</a:t>
            </a:r>
            <a:r>
              <a:rPr spc="-20" dirty="0">
                <a:latin typeface="Trebuchet MS"/>
                <a:cs typeface="Trebuchet MS"/>
              </a:rPr>
              <a:t> </a:t>
            </a:r>
            <a:r>
              <a:rPr dirty="0">
                <a:latin typeface="Trebuchet MS"/>
                <a:cs typeface="Trebuchet MS"/>
              </a:rPr>
              <a:t>will</a:t>
            </a:r>
            <a:r>
              <a:rPr spc="-35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you</a:t>
            </a:r>
            <a:r>
              <a:rPr spc="-15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position</a:t>
            </a:r>
            <a:r>
              <a:rPr spc="-30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yourself</a:t>
            </a:r>
            <a:r>
              <a:rPr spc="-20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in</a:t>
            </a:r>
            <a:r>
              <a:rPr spc="-15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the</a:t>
            </a:r>
            <a:r>
              <a:rPr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market?</a:t>
            </a:r>
            <a:endParaRPr dirty="0">
              <a:latin typeface="Trebuchet MS"/>
              <a:cs typeface="Trebuchet MS"/>
            </a:endParaRPr>
          </a:p>
          <a:p>
            <a:pPr>
              <a:spcBef>
                <a:spcPts val="10"/>
              </a:spcBef>
            </a:pPr>
            <a:endParaRPr sz="1850" dirty="0">
              <a:latin typeface="Trebuchet MS"/>
              <a:cs typeface="Trebuchet MS"/>
            </a:endParaRPr>
          </a:p>
          <a:p>
            <a:pPr marL="12700"/>
            <a:r>
              <a:rPr spc="-5" dirty="0">
                <a:latin typeface="Trebuchet MS"/>
                <a:cs typeface="Trebuchet MS"/>
              </a:rPr>
              <a:t>What</a:t>
            </a:r>
            <a:r>
              <a:rPr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is</a:t>
            </a:r>
            <a:r>
              <a:rPr spc="-10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the</a:t>
            </a:r>
            <a:r>
              <a:rPr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industry </a:t>
            </a:r>
            <a:r>
              <a:rPr dirty="0">
                <a:latin typeface="Trebuchet MS"/>
                <a:cs typeface="Trebuchet MS"/>
              </a:rPr>
              <a:t>size,</a:t>
            </a:r>
            <a:r>
              <a:rPr spc="-15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trends,</a:t>
            </a:r>
            <a:r>
              <a:rPr spc="5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and behaviors</a:t>
            </a:r>
            <a:r>
              <a:rPr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to</a:t>
            </a:r>
            <a:r>
              <a:rPr spc="5" dirty="0">
                <a:latin typeface="Trebuchet MS"/>
                <a:cs typeface="Trebuchet MS"/>
              </a:rPr>
              <a:t> </a:t>
            </a:r>
            <a:r>
              <a:rPr spc="-10" dirty="0">
                <a:latin typeface="Trebuchet MS"/>
                <a:cs typeface="Trebuchet MS"/>
              </a:rPr>
              <a:t>note?</a:t>
            </a:r>
            <a:endParaRPr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600" y="533400"/>
            <a:ext cx="536638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926465" algn="l"/>
              </a:tabLst>
            </a:pPr>
            <a:r>
              <a:rPr spc="25" dirty="0"/>
              <a:t>6.	</a:t>
            </a:r>
            <a:r>
              <a:rPr spc="35" dirty="0"/>
              <a:t>About</a:t>
            </a:r>
            <a:r>
              <a:rPr spc="15" dirty="0"/>
              <a:t> </a:t>
            </a:r>
            <a:r>
              <a:rPr spc="35" dirty="0"/>
              <a:t>Founder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24000" y="1524000"/>
            <a:ext cx="5451475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Trebuchet MS"/>
                <a:cs typeface="Trebuchet MS"/>
              </a:rPr>
              <a:t>Who</a:t>
            </a:r>
            <a:r>
              <a:rPr spc="-35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are</a:t>
            </a:r>
            <a:r>
              <a:rPr spc="-20" dirty="0">
                <a:latin typeface="Trebuchet MS"/>
                <a:cs typeface="Trebuchet MS"/>
              </a:rPr>
              <a:t> </a:t>
            </a:r>
            <a:r>
              <a:rPr spc="-10" dirty="0">
                <a:latin typeface="Trebuchet MS"/>
                <a:cs typeface="Trebuchet MS"/>
              </a:rPr>
              <a:t>you?</a:t>
            </a:r>
            <a:endParaRPr dirty="0">
              <a:latin typeface="Trebuchet MS"/>
              <a:cs typeface="Trebuchet MS"/>
            </a:endParaRPr>
          </a:p>
          <a:p>
            <a:pPr marL="12700" marR="196850">
              <a:lnSpc>
                <a:spcPct val="200000"/>
              </a:lnSpc>
            </a:pPr>
            <a:r>
              <a:rPr spc="-5" dirty="0">
                <a:latin typeface="Trebuchet MS"/>
                <a:cs typeface="Trebuchet MS"/>
              </a:rPr>
              <a:t>Where </a:t>
            </a:r>
            <a:r>
              <a:rPr dirty="0">
                <a:latin typeface="Trebuchet MS"/>
                <a:cs typeface="Trebuchet MS"/>
              </a:rPr>
              <a:t>do </a:t>
            </a:r>
            <a:r>
              <a:rPr spc="-5" dirty="0">
                <a:latin typeface="Trebuchet MS"/>
                <a:cs typeface="Trebuchet MS"/>
              </a:rPr>
              <a:t>you </a:t>
            </a:r>
            <a:r>
              <a:rPr dirty="0">
                <a:latin typeface="Trebuchet MS"/>
                <a:cs typeface="Trebuchet MS"/>
              </a:rPr>
              <a:t>go </a:t>
            </a:r>
            <a:r>
              <a:rPr spc="-5" dirty="0">
                <a:latin typeface="Trebuchet MS"/>
                <a:cs typeface="Trebuchet MS"/>
              </a:rPr>
              <a:t>to school? What </a:t>
            </a:r>
            <a:r>
              <a:rPr dirty="0">
                <a:latin typeface="Trebuchet MS"/>
                <a:cs typeface="Trebuchet MS"/>
              </a:rPr>
              <a:t>do </a:t>
            </a:r>
            <a:r>
              <a:rPr spc="-5" dirty="0">
                <a:latin typeface="Trebuchet MS"/>
                <a:cs typeface="Trebuchet MS"/>
              </a:rPr>
              <a:t>you </a:t>
            </a:r>
            <a:r>
              <a:rPr dirty="0">
                <a:latin typeface="Trebuchet MS"/>
                <a:cs typeface="Trebuchet MS"/>
              </a:rPr>
              <a:t>study? </a:t>
            </a:r>
            <a:r>
              <a:rPr spc="5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Why</a:t>
            </a:r>
            <a:r>
              <a:rPr spc="-10" dirty="0">
                <a:latin typeface="Trebuchet MS"/>
                <a:cs typeface="Trebuchet MS"/>
              </a:rPr>
              <a:t> </a:t>
            </a:r>
            <a:r>
              <a:rPr dirty="0">
                <a:latin typeface="Trebuchet MS"/>
                <a:cs typeface="Trebuchet MS"/>
              </a:rPr>
              <a:t>are</a:t>
            </a:r>
            <a:r>
              <a:rPr spc="5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you</a:t>
            </a:r>
            <a:r>
              <a:rPr spc="-10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the</a:t>
            </a:r>
            <a:r>
              <a:rPr spc="10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best</a:t>
            </a:r>
            <a:r>
              <a:rPr spc="-30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person</a:t>
            </a:r>
            <a:r>
              <a:rPr spc="-10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to</a:t>
            </a:r>
            <a:r>
              <a:rPr spc="-20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solve this problem?</a:t>
            </a:r>
            <a:endParaRPr dirty="0">
              <a:latin typeface="Trebuchet MS"/>
              <a:cs typeface="Trebuchet MS"/>
            </a:endParaRPr>
          </a:p>
          <a:p>
            <a:pPr>
              <a:spcBef>
                <a:spcPts val="10"/>
              </a:spcBef>
            </a:pPr>
            <a:endParaRPr sz="1850" dirty="0">
              <a:latin typeface="Trebuchet MS"/>
              <a:cs typeface="Trebuchet MS"/>
            </a:endParaRPr>
          </a:p>
          <a:p>
            <a:pPr marL="12700"/>
            <a:r>
              <a:rPr spc="-5" dirty="0">
                <a:latin typeface="Trebuchet MS"/>
                <a:cs typeface="Trebuchet MS"/>
              </a:rPr>
              <a:t>Why are</a:t>
            </a:r>
            <a:r>
              <a:rPr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you passionate</a:t>
            </a:r>
            <a:r>
              <a:rPr spc="-25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about</a:t>
            </a:r>
            <a:r>
              <a:rPr spc="-15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starting</a:t>
            </a:r>
            <a:r>
              <a:rPr spc="5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this</a:t>
            </a:r>
            <a:r>
              <a:rPr spc="-20" dirty="0">
                <a:latin typeface="Trebuchet MS"/>
                <a:cs typeface="Trebuchet MS"/>
              </a:rPr>
              <a:t> </a:t>
            </a:r>
            <a:r>
              <a:rPr spc="-5" dirty="0">
                <a:latin typeface="Trebuchet MS"/>
                <a:cs typeface="Trebuchet MS"/>
              </a:rPr>
              <a:t>company?</a:t>
            </a:r>
            <a:endParaRPr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</TotalTime>
  <Words>188</Words>
  <Application>Microsoft Office PowerPoint</Application>
  <PresentationFormat>Widescreen</PresentationFormat>
  <Paragraphs>33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Georgia</vt:lpstr>
      <vt:lpstr>Trebuchet MS</vt:lpstr>
      <vt:lpstr>Office Theme</vt:lpstr>
      <vt:lpstr>PowerPoint Presentation</vt:lpstr>
      <vt:lpstr>2. The Problem</vt:lpstr>
      <vt:lpstr>3. Solution/Competitive  Advantage</vt:lpstr>
      <vt:lpstr>4. Business Model</vt:lpstr>
      <vt:lpstr>5. Market, Industry Size,  Competition</vt:lpstr>
      <vt:lpstr>6. About Founder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Ford, Benjamin</dc:creator>
  <cp:lastModifiedBy>Julian Olanbiwonnu</cp:lastModifiedBy>
  <cp:revision>2</cp:revision>
  <dcterms:created xsi:type="dcterms:W3CDTF">2022-09-08T13:40:41Z</dcterms:created>
  <dcterms:modified xsi:type="dcterms:W3CDTF">2022-09-08T14:05:37Z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2022-07-26T00:00:00Z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2022-09-08T00:00:00Z</vt:filetime>
  </property>
</Properties>
</file>