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DA"/>
    <a:srgbClr val="F12D2D"/>
    <a:srgbClr val="EDC9C9"/>
    <a:srgbClr val="FFB7B7"/>
    <a:srgbClr val="CDC1DB"/>
    <a:srgbClr val="CC9EFE"/>
    <a:srgbClr val="EFAEFC"/>
    <a:srgbClr val="ACF4CB"/>
    <a:srgbClr val="B7E7CD"/>
    <a:srgbClr val="9FF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0032AA-E110-44DF-9DF3-FD075B05AF37}" v="30" dt="2020-10-12T17:40:13.751"/>
    <p1510:client id="{A17BA046-617D-A25D-4104-DE8C5C4AEEB4}" v="2" dt="2020-10-22T19:06:40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518" autoAdjust="0"/>
  </p:normalViewPr>
  <p:slideViewPr>
    <p:cSldViewPr>
      <p:cViewPr varScale="1">
        <p:scale>
          <a:sx n="115" d="100"/>
          <a:sy n="115" d="100"/>
        </p:scale>
        <p:origin x="14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9F0032AA-E110-44DF-9DF3-FD075B05AF37}"/>
    <pc:docChg chg="modSld">
      <pc:chgData name="" userId="" providerId="" clId="Web-{9F0032AA-E110-44DF-9DF3-FD075B05AF37}" dt="2020-10-12T17:40:13.751" v="26" actId="1076"/>
      <pc:docMkLst>
        <pc:docMk/>
      </pc:docMkLst>
      <pc:sldChg chg="addSp modSp">
        <pc:chgData name="" userId="" providerId="" clId="Web-{9F0032AA-E110-44DF-9DF3-FD075B05AF37}" dt="2020-10-12T17:40:13.751" v="26" actId="1076"/>
        <pc:sldMkLst>
          <pc:docMk/>
          <pc:sldMk cId="2861596232" sldId="259"/>
        </pc:sldMkLst>
        <pc:spChg chg="mod">
          <ac:chgData name="" userId="" providerId="" clId="Web-{9F0032AA-E110-44DF-9DF3-FD075B05AF37}" dt="2020-10-12T17:40:06.720" v="24" actId="20577"/>
          <ac:spMkLst>
            <pc:docMk/>
            <pc:sldMk cId="2861596232" sldId="259"/>
            <ac:spMk id="6" creationId="{00000000-0000-0000-0000-000000000000}"/>
          </ac:spMkLst>
        </pc:spChg>
        <pc:picChg chg="add mod">
          <ac:chgData name="" userId="" providerId="" clId="Web-{9F0032AA-E110-44DF-9DF3-FD075B05AF37}" dt="2020-10-12T17:40:13.751" v="26" actId="1076"/>
          <ac:picMkLst>
            <pc:docMk/>
            <pc:sldMk cId="2861596232" sldId="259"/>
            <ac:picMk id="2" creationId="{7174B770-CE23-44F4-8513-372F09790652}"/>
          </ac:picMkLst>
        </pc:picChg>
      </pc:sldChg>
    </pc:docChg>
  </pc:docChgLst>
  <pc:docChgLst>
    <pc:chgData name="Darlene Marie Ajayi" userId="S::dajayi@bowiestate.edu::82db8f59-26a9-4e4c-9ac2-3f7a86f2d644" providerId="AD" clId="Web-{A17BA046-617D-A25D-4104-DE8C5C4AEEB4}"/>
    <pc:docChg chg="modSld">
      <pc:chgData name="Darlene Marie Ajayi" userId="S::dajayi@bowiestate.edu::82db8f59-26a9-4e4c-9ac2-3f7a86f2d644" providerId="AD" clId="Web-{A17BA046-617D-A25D-4104-DE8C5C4AEEB4}" dt="2020-10-22T19:06:39.723" v="0"/>
      <pc:docMkLst>
        <pc:docMk/>
      </pc:docMkLst>
      <pc:sldChg chg="modSp">
        <pc:chgData name="Darlene Marie Ajayi" userId="S::dajayi@bowiestate.edu::82db8f59-26a9-4e4c-9ac2-3f7a86f2d644" providerId="AD" clId="Web-{A17BA046-617D-A25D-4104-DE8C5C4AEEB4}" dt="2020-10-22T19:06:39.723" v="0"/>
        <pc:sldMkLst>
          <pc:docMk/>
          <pc:sldMk cId="2861596232" sldId="259"/>
        </pc:sldMkLst>
        <pc:picChg chg="mod">
          <ac:chgData name="Darlene Marie Ajayi" userId="S::dajayi@bowiestate.edu::82db8f59-26a9-4e4c-9ac2-3f7a86f2d644" providerId="AD" clId="Web-{A17BA046-617D-A25D-4104-DE8C5C4AEEB4}" dt="2020-10-22T19:06:39.723" v="0"/>
          <ac:picMkLst>
            <pc:docMk/>
            <pc:sldMk cId="2861596232" sldId="259"/>
            <ac:picMk id="2" creationId="{7174B770-CE23-44F4-8513-372F0979065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FEF38-24CA-444D-8E5D-5C6061C6B495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C1035-22C6-4F8A-960B-5C00BC661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885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21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3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68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593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50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62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51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4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62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9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1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F9B37-4FC8-4EEB-BE2F-2081A1907109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CCAFD-1043-42B6-864E-C32A387FD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3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2819" y="114685"/>
            <a:ext cx="229165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Idea Lean Poster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59804" y="214022"/>
            <a:ext cx="3276600" cy="4616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 Name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25364" y="124014"/>
            <a:ext cx="1752600" cy="201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/>
              <a:t>Insert Name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8817" y="344529"/>
            <a:ext cx="1752600" cy="201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/>
              <a:t>Insert college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67141" y="4850175"/>
            <a:ext cx="4398041" cy="133840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Cost Structure</a:t>
            </a:r>
          </a:p>
          <a:p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Customer Acquisition costs</a:t>
            </a:r>
          </a:p>
          <a:p>
            <a:r>
              <a:rPr lang="en-U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Distribution costs</a:t>
            </a:r>
          </a:p>
          <a:p>
            <a:r>
              <a:rPr lang="en-U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Hosting</a:t>
            </a:r>
          </a:p>
          <a:p>
            <a:r>
              <a:rPr lang="en-U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People, etc.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9923" y="4831943"/>
            <a:ext cx="4398041" cy="133840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Revenue Streams</a:t>
            </a:r>
          </a:p>
          <a:p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Revenue Model</a:t>
            </a:r>
          </a:p>
          <a:p>
            <a:r>
              <a:rPr lang="en-U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Life Time Value</a:t>
            </a:r>
          </a:p>
          <a:p>
            <a:r>
              <a:rPr lang="en-U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Revenue</a:t>
            </a:r>
          </a:p>
          <a:p>
            <a:r>
              <a:rPr lang="en-U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Gross Margin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75850" y="856084"/>
            <a:ext cx="1764792" cy="3975859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Problem</a:t>
            </a:r>
          </a:p>
          <a:p>
            <a:endParaRPr lang="en-US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Top 3 problems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954581" y="872603"/>
            <a:ext cx="1764792" cy="1987929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Solution</a:t>
            </a:r>
          </a:p>
          <a:p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Top 3 features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54581" y="2844013"/>
            <a:ext cx="1764792" cy="1987929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Key Metrics</a:t>
            </a:r>
          </a:p>
          <a:p>
            <a:r>
              <a:rPr lang="en-U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Key activities you measure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33312" y="865199"/>
            <a:ext cx="1764792" cy="3975859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Unique Value Proposition</a:t>
            </a:r>
          </a:p>
          <a:p>
            <a:r>
              <a:rPr lang="en-U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Single, clear, compelling message that states why you are different and worth paying 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505964" y="884906"/>
            <a:ext cx="1737488" cy="1931801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Unfair Advantage</a:t>
            </a:r>
          </a:p>
          <a:p>
            <a:r>
              <a:rPr lang="en-U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Can’t be easily copied or bought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04505" y="2815950"/>
            <a:ext cx="1764792" cy="1987929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Channels</a:t>
            </a:r>
          </a:p>
          <a:p>
            <a:r>
              <a:rPr lang="en-U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Path to customers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18524" y="848681"/>
            <a:ext cx="1764792" cy="3975859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Customer Segments</a:t>
            </a:r>
          </a:p>
          <a:p>
            <a:r>
              <a:rPr lang="en-US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Target customers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52400" y="870889"/>
            <a:ext cx="8796082" cy="5314267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112713">
              <a:buFont typeface="Arial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753339" y="6303412"/>
            <a:ext cx="11961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007DDA"/>
                </a:solidFill>
                <a:latin typeface="Arial" pitchFamily="34" charset="0"/>
                <a:cs typeface="Arial" pitchFamily="34" charset="0"/>
              </a:rPr>
              <a:t>PRODUCT</a:t>
            </a:r>
            <a:endParaRPr lang="en-US" sz="2000" dirty="0">
              <a:solidFill>
                <a:srgbClr val="007DDA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235727" y="6241284"/>
            <a:ext cx="10374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007DDA"/>
                </a:solidFill>
                <a:latin typeface="Arial" pitchFamily="34" charset="0"/>
                <a:cs typeface="Arial" pitchFamily="34" charset="0"/>
              </a:rPr>
              <a:t>MARKET</a:t>
            </a:r>
            <a:endParaRPr lang="en-US" sz="2000" dirty="0">
              <a:solidFill>
                <a:srgbClr val="007DDA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4550441" y="559951"/>
            <a:ext cx="0" cy="5731399"/>
          </a:xfrm>
          <a:prstGeom prst="line">
            <a:avLst/>
          </a:prstGeom>
          <a:ln w="19050" cap="rnd">
            <a:solidFill>
              <a:srgbClr val="007DDA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7174B770-CE23-44F4-8513-372F09790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515" y="30568"/>
            <a:ext cx="576818" cy="57681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232179" y="564469"/>
            <a:ext cx="1752600" cy="201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1200" dirty="0"/>
              <a:t>Insert category</a:t>
            </a:r>
          </a:p>
        </p:txBody>
      </p:sp>
    </p:spTree>
    <p:extLst>
      <p:ext uri="{BB962C8B-B14F-4D97-AF65-F5344CB8AC3E}">
        <p14:creationId xmlns:p14="http://schemas.microsoft.com/office/powerpoint/2010/main" val="2861596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9BCDA1F47354ABC85BCBDE1B1BDCF" ma:contentTypeVersion="33" ma:contentTypeDescription="Create a new document." ma:contentTypeScope="" ma:versionID="2d4e224ad5a285854a083a06e547bc3c">
  <xsd:schema xmlns:xsd="http://www.w3.org/2001/XMLSchema" xmlns:xs="http://www.w3.org/2001/XMLSchema" xmlns:p="http://schemas.microsoft.com/office/2006/metadata/properties" xmlns:ns2="471d9716-b3a7-4d18-ba30-afddd7c6e10d" xmlns:ns3="1d5f9ec2-def5-44ab-8e90-d9ed1b63647c" targetNamespace="http://schemas.microsoft.com/office/2006/metadata/properties" ma:root="true" ma:fieldsID="bc240f9aeecdd691add957461cb2498e" ns2:_="" ns3:_="">
    <xsd:import namespace="471d9716-b3a7-4d18-ba30-afddd7c6e10d"/>
    <xsd:import namespace="1d5f9ec2-def5-44ab-8e90-d9ed1b63647c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1d9716-b3a7-4d18-ba30-afddd7c6e10d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4" nillable="true" ma:displayName="Tags" ma:internalName="MediaServiceAutoTags" ma:readOnly="true">
      <xsd:simpleType>
        <xsd:restriction base="dms:Text"/>
      </xsd:simpleType>
    </xsd:element>
    <xsd:element name="MediaServiceOCR" ma:index="3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f9ec2-def5-44ab-8e90-d9ed1b63647c" elementFormDefault="qualified">
    <xsd:import namespace="http://schemas.microsoft.com/office/2006/documentManagement/types"/>
    <xsd:import namespace="http://schemas.microsoft.com/office/infopath/2007/PartnerControls"/>
    <xsd:element name="SharedWithUsers" ma:index="3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471d9716-b3a7-4d18-ba30-afddd7c6e10d">false</Self_Registration_Enabled>
    <Has_Leaders_Only_SectionGroup xmlns="471d9716-b3a7-4d18-ba30-afddd7c6e10d">false</Has_Leaders_Only_SectionGroup>
    <Leaders xmlns="471d9716-b3a7-4d18-ba30-afddd7c6e10d">
      <UserInfo>
        <DisplayName/>
        <AccountId xsi:nil="true"/>
        <AccountType/>
      </UserInfo>
    </Leaders>
    <IsNotebookLocked xmlns="471d9716-b3a7-4d18-ba30-afddd7c6e10d">false</IsNotebookLocked>
    <Is_Collaboration_Space_Locked xmlns="471d9716-b3a7-4d18-ba30-afddd7c6e10d">false</Is_Collaboration_Space_Locked>
    <Members xmlns="471d9716-b3a7-4d18-ba30-afddd7c6e10d">
      <UserInfo>
        <DisplayName/>
        <AccountId xsi:nil="true"/>
        <AccountType/>
      </UserInfo>
    </Members>
    <Member_Groups xmlns="471d9716-b3a7-4d18-ba30-afddd7c6e10d">
      <UserInfo>
        <DisplayName/>
        <AccountId xsi:nil="true"/>
        <AccountType/>
      </UserInfo>
    </Member_Groups>
    <CultureName xmlns="471d9716-b3a7-4d18-ba30-afddd7c6e10d" xsi:nil="true"/>
    <TeamsChannelId xmlns="471d9716-b3a7-4d18-ba30-afddd7c6e10d" xsi:nil="true"/>
    <Invited_Leaders xmlns="471d9716-b3a7-4d18-ba30-afddd7c6e10d" xsi:nil="true"/>
    <NotebookType xmlns="471d9716-b3a7-4d18-ba30-afddd7c6e10d" xsi:nil="true"/>
    <Distribution_Groups xmlns="471d9716-b3a7-4d18-ba30-afddd7c6e10d" xsi:nil="true"/>
    <AppVersion xmlns="471d9716-b3a7-4d18-ba30-afddd7c6e10d" xsi:nil="true"/>
    <Math_Settings xmlns="471d9716-b3a7-4d18-ba30-afddd7c6e10d" xsi:nil="true"/>
    <Owner xmlns="471d9716-b3a7-4d18-ba30-afddd7c6e10d">
      <UserInfo>
        <DisplayName/>
        <AccountId xsi:nil="true"/>
        <AccountType/>
      </UserInfo>
    </Owner>
    <LMS_Mappings xmlns="471d9716-b3a7-4d18-ba30-afddd7c6e10d" xsi:nil="true"/>
    <Templates xmlns="471d9716-b3a7-4d18-ba30-afddd7c6e10d" xsi:nil="true"/>
    <FolderType xmlns="471d9716-b3a7-4d18-ba30-afddd7c6e10d" xsi:nil="true"/>
    <DefaultSectionNames xmlns="471d9716-b3a7-4d18-ba30-afddd7c6e10d" xsi:nil="true"/>
    <Invited_Members xmlns="471d9716-b3a7-4d18-ba30-afddd7c6e10d" xsi:nil="true"/>
    <SharedWithUsers xmlns="1d5f9ec2-def5-44ab-8e90-d9ed1b63647c">
      <UserInfo>
        <DisplayName>Julian Olanbiwonnu</DisplayName>
        <AccountId>15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6F8D08-1978-4EE8-9E7B-3ADD44E772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1d9716-b3a7-4d18-ba30-afddd7c6e10d"/>
    <ds:schemaRef ds:uri="1d5f9ec2-def5-44ab-8e90-d9ed1b6364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C8B942-750E-44C0-BBA6-F2AF8B79676A}">
  <ds:schemaRefs>
    <ds:schemaRef ds:uri="http://purl.org/dc/terms/"/>
    <ds:schemaRef ds:uri="471d9716-b3a7-4d18-ba30-afddd7c6e10d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1d5f9ec2-def5-44ab-8e90-d9ed1b63647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4BADF66-E999-4C69-980D-98A8629DD1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84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>Ash Maurya</Manager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Lean Canvas Template</dc:title>
  <dc:subject/>
  <dc:creator>Franck Debane</dc:creator>
  <cp:keywords/>
  <dc:description>To help bring the lean startup in the ppt companies.</dc:description>
  <cp:lastModifiedBy>Julian Olanbiwonnu</cp:lastModifiedBy>
  <cp:revision>47</cp:revision>
  <dcterms:created xsi:type="dcterms:W3CDTF">2013-01-06T22:45:06Z</dcterms:created>
  <dcterms:modified xsi:type="dcterms:W3CDTF">2021-09-07T19:07:40Z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0x0101002859BCDA1F47354ABC85BCBDE1B1BDCF</vt:lpwstr>
  </property>
  <property fmtid="{D5CDD505-2E9C-101B-9397-08002B2CF9AE}" pid="3" name="xd_ProgID">
    <vt:lpwstr/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xd_Signature">
    <vt:bool>false</vt:bool>
  </property>
</Properties>
</file>